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1" r:id="rId6"/>
    <p:sldId id="263" r:id="rId7"/>
    <p:sldId id="262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5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9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76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05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94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29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34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23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4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98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50DB-E2A5-4BC8-BA86-0622E69174AB}" type="datetimeFigureOut">
              <a:rPr lang="pl-PL" smtClean="0"/>
              <a:t>2021-04-28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00F3-F165-412B-855A-A779C0804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7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hyperlink" Target="https://www.urzadzamy.pl/porady/sprzatanie/coca-cola-nietypowy-srodek-do-sprzatania-jak-pozbyc-sie-rdzy-i-kamienia-przy-pomocy-coli-aa-Dkr1-YvHK-Wpch.html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aktyozywnosci.pl/coca-cola-i-jej-skladniki-z-cukrem-i-bez-dlaczego-coca-cola-jest-szkodliwa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pl.wikipedia.org/wiki/Coca-Cola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hyperlink" Target="https://martabrzoza.pl/domowe-sposoby/zobacz-sklad-coca-coli-szok-co-ludzie-pija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6768752" cy="47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4365104"/>
            <a:ext cx="6400800" cy="1752600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HIT CZY KIT ?</a:t>
            </a:r>
            <a:endParaRPr lang="pl-PL" sz="66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5580112" y="6587842"/>
            <a:ext cx="4287838" cy="260648"/>
          </a:xfrm>
        </p:spPr>
        <p:txBody>
          <a:bodyPr>
            <a:no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Krystian Kopiński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5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andd\AppData\Local\Microsoft\Windows\INetCache\IE\SG4FYDHG\da458_coca_c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2026915" cy="202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5693710"/>
            <a:ext cx="7931224" cy="975650"/>
          </a:xfrm>
        </p:spPr>
        <p:txBody>
          <a:bodyPr>
            <a:normAutofit fontScale="3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hlinkClick r:id="rId3"/>
              </a:rPr>
              <a:t>Źródła</a:t>
            </a:r>
          </a:p>
          <a:p>
            <a:r>
              <a:rPr lang="pl-PL" dirty="0" smtClean="0">
                <a:solidFill>
                  <a:srgbClr val="FF0000"/>
                </a:solidFill>
                <a:hlinkClick r:id="rId3"/>
              </a:rPr>
              <a:t>https://www.urzadzamy.pl/porady/sprzatanie/coca-cola-nietypowy-srodek-do-sprzatania-jak-pozbyc-sie-rdzy-i-kamienia-przy-pomocy-coli-aa-Dkr1-YvHK-Wpch.html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  <a:hlinkClick r:id="rId4"/>
              </a:rPr>
              <a:t>https://martabrzoza.pl/domowe-sposoby/zobacz-sklad-coca-coli-szok-co-ludzie-pija/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  <a:hlinkClick r:id="rId5"/>
              </a:rPr>
              <a:t>https://pl.wikipedia.org/wiki/Coca-Cola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  <a:hlinkClick r:id="rId6"/>
              </a:rPr>
              <a:t>https://faktyozywnosci.pl/coca-cola-i-jej-skladniki-z-cukrem-i-bez-dlaczego-coca-cola-jest-szkodliwa/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normAutofit fontScale="32500" lnSpcReduction="20000"/>
          </a:bodyPr>
          <a:lstStyle/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sz="14800" dirty="0" smtClean="0">
                <a:solidFill>
                  <a:srgbClr val="FF0000"/>
                </a:solidFill>
              </a:rPr>
              <a:t>Prezentacje przygotował Krystian Kopiński</a:t>
            </a:r>
            <a:endParaRPr lang="pl-PL" sz="14800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andd\AppData\Local\Microsoft\Windows\INetCache\IE\SG4FYDHG\cocacola_PNG2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3731001" cy="24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dd\AppData\Local\Microsoft\Windows\INetCache\IE\VXA3EERW\Coca_Cola_Zer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626732" cy="23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ndd\AppData\Local\Microsoft\Windows\INetCache\IE\8WEW4P71\cocacola_PNG2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5130"/>
            <a:ext cx="2590373" cy="23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ndd\AppData\Local\Microsoft\Windows\INetCache\IE\BD0X12HD\cocacola_PNG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4205" y="4207248"/>
            <a:ext cx="424047" cy="1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ndd\AppData\Local\Microsoft\Windows\INetCache\IE\8WEW4P71\220px-Botella_CocaCola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8983" y="188640"/>
            <a:ext cx="605222" cy="16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ndd\AppData\Local\Microsoft\Windows\INetCache\IE\BD0X12HD\coca-cola-15-l-bouteille-plastique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04" y="292233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andd\AppData\Local\Microsoft\Windows\INetCache\IE\SG4FYDHG\180px-CocaColaGlassBottle[1]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36" y="113811"/>
            <a:ext cx="929258" cy="14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andd\AppData\Local\Microsoft\Windows\INetCache\IE\8WEW4P71\250px-CocaColaBottle_background_free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024623" cy="13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andd\AppData\Local\Microsoft\Windows\INetCache\IE\BD0X12HD\cocacola_PNG10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01" y="273679"/>
            <a:ext cx="772034" cy="1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3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2" y="2924944"/>
            <a:ext cx="7659216" cy="40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Coca-Cola– marka napoju gazowanego przedsiębiorstwa The Coca-Cola Company. Powstała pod koniec XIX wieku i jest obecnie jedną z najpopularniejszych marek na świecie.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3" b="26474"/>
          <a:stretch/>
        </p:blipFill>
        <p:spPr bwMode="auto">
          <a:xfrm>
            <a:off x="2771800" y="332656"/>
            <a:ext cx="3600400" cy="16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6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70" y="1309405"/>
            <a:ext cx="2901930" cy="28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GENEZA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 XIX wieku farmaceuci prowadzili nieustanne eksperymenty w poszukiwaniu nowych produktów, które mogliby sprzedawać w swoich aptekach, by pomóc weteranom w powrocie do normalnego życia.</a:t>
            </a:r>
          </a:p>
          <a:p>
            <a:pPr marL="0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W połowie XIX wieku z liści koki po raz pierwszy wyizolowano kokainę, właśnie wtedy John </a:t>
            </a:r>
            <a:r>
              <a:rPr lang="pl-PL" dirty="0" err="1" smtClean="0">
                <a:solidFill>
                  <a:srgbClr val="FF0000"/>
                </a:solidFill>
              </a:rPr>
              <a:t>Pemberton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(Aptekarz) wykorzystał ją do stworzenia orzeźwiającego napoju o barwie karmelu. </a:t>
            </a:r>
          </a:p>
          <a:p>
            <a:endParaRPr lang="pl-PL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26" y="4725144"/>
            <a:ext cx="2626618" cy="178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5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  <a:latin typeface="Freestyle Script" panose="030804020302050B0404" pitchFamily="66" charset="0"/>
              </a:rPr>
              <a:t>CocaCola</a:t>
            </a:r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jako lekarstwo?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 1886 r. John </a:t>
            </a:r>
            <a:r>
              <a:rPr lang="pl-PL" dirty="0" err="1" smtClean="0">
                <a:solidFill>
                  <a:srgbClr val="FF0000"/>
                </a:solidFill>
              </a:rPr>
              <a:t>Pemberton</a:t>
            </a:r>
            <a:r>
              <a:rPr lang="pl-PL" dirty="0" smtClean="0">
                <a:solidFill>
                  <a:srgbClr val="FF0000"/>
                </a:solidFill>
              </a:rPr>
              <a:t> stworzył syrop z koki, orzeszków kola i cukru(Coca-Cola), była to wtedy bezalkoholowa kuracja na przypadłości układu nerwowego.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Dzisiaj odgazowanego napoju używa się by pozbyć się bólu brzucha 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736304" cy="15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42" y="3501008"/>
            <a:ext cx="2551846" cy="32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1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Jaki </a:t>
            </a:r>
            <a:r>
              <a:rPr lang="pl-PL" b="1" dirty="0" err="1" smtClean="0">
                <a:solidFill>
                  <a:srgbClr val="FF0000"/>
                </a:solidFill>
                <a:latin typeface="Freestyle Script" panose="030804020302050B0404" pitchFamily="66" charset="0"/>
              </a:rPr>
              <a:t>sklad</a:t>
            </a:r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ma coca-cola?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040560" cy="48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77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Ile cukru ma </a:t>
            </a:r>
            <a:r>
              <a:rPr lang="pl-PL" b="1" dirty="0" err="1" smtClean="0">
                <a:solidFill>
                  <a:srgbClr val="FF0000"/>
                </a:solidFill>
                <a:latin typeface="Freestyle Script" panose="030804020302050B0404" pitchFamily="66" charset="0"/>
              </a:rPr>
              <a:t>slynny</a:t>
            </a:r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 napój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koło 10 łyżeczek cukru, czyli tyle ile zawiera 0,5 l </a:t>
            </a:r>
            <a:r>
              <a:rPr lang="pl-PL" dirty="0" err="1" smtClean="0"/>
              <a:t>coca</a:t>
            </a:r>
            <a:r>
              <a:rPr lang="pl-PL" dirty="0" smtClean="0"/>
              <a:t> coli czy pepsi.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2130"/>
            <a:ext cx="3528392" cy="24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132856"/>
            <a:ext cx="3068960" cy="228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21789"/>
            <a:ext cx="2798069" cy="24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5729287" y="4653135"/>
            <a:ext cx="1100683" cy="2181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7487816" y="2118500"/>
            <a:ext cx="1656184" cy="22889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2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Badania nad </a:t>
            </a:r>
            <a:r>
              <a:rPr lang="pl-PL" b="1" dirty="0" err="1" smtClean="0">
                <a:solidFill>
                  <a:srgbClr val="FF0000"/>
                </a:solidFill>
                <a:latin typeface="Freestyle Script" panose="030804020302050B0404" pitchFamily="66" charset="0"/>
              </a:rPr>
              <a:t>CocaCola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Naukowcy z Waszyngtonu zbadali składniki Coca-Coli. Okazało się, że karmel – to nie stopiony cukier, ale mieszanka chemiczna cukru, amoniaku i siarczynów, otrzymywana przez wysokie ciśnienie i temperaturę. Może powodować białaczkę, raka: płuc, wątroby, tarczycy i wiele innych chorób.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255912" cy="22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2" y="3583245"/>
            <a:ext cx="3041194" cy="304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4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Jak organizm reaguje na coca-cole?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1. Po 10 minutach – 10 łyżeczek cukru „uderzą” w nasz system.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2. Po 20 minutach – we krwi będzie skok insuliny, wątroba zamienia cały cukier w tłuszcze.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3. Po 40 minutach – wchłanianie kofeiny jest zakończone, źrenice rozszerzają się, ciśnienie krwi wzrasta, ponieważ wątroba wrzuca więcej cukru do krwi, receptory adenozyny są blokowane, zapobiegając w ten sposób senności.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4. Po 45 minutach – ciało zwiększa produkcję hormonu dopaminy, który pobudza centrum przyjemności w mózgu (ta sama zasada działania jak w przypadku heroiny).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5. Godzinę później – kwas fosforowy wiąże wapń, magnez i cynk w jelitach, przyspieszając metabolizm i zwiększając wydzielanie wapnia przez mocz.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6. Ponad godzinę – w grę wchodzi działanie moczopędne. Wapń, magnez i cynk znajdujące się w kościach są wydalane, podobnie jak sód, elektrolity i woda.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7. Ponad półtorej godziny – stajemy się drażliwi lub apatyczni, cała woda z coca-coli jest wydalana przez mocz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Odrdzewiacz</a:t>
            </a:r>
            <a:endParaRPr lang="pl-PL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4906888" cy="492514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Dlaczego popularny napój tak skutecznie radzi sobie z kamieniem, osadem, rdzą i tłustymi plamami? Tajemnica tkwi w składzie, a dokładniej w 3 kwasach, które zawiera każda butelka coli: kwasu cytrynowego, kwasu węglowego i kwasu ortofosforowego. Ten ostatni używany jest między innymi do odkamieniania armatury w ciepłownictwie.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1"/>
            <a:ext cx="4067944" cy="21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8" y="37890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47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FBF15E640C3C4FBE176DED269F57DD" ma:contentTypeVersion="0" ma:contentTypeDescription="Utwórz nowy dokument." ma:contentTypeScope="" ma:versionID="e699869cd493e0b092be44230154c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564DD2-39BE-43D8-AC0A-331C03A80A3A}"/>
</file>

<file path=customXml/itemProps2.xml><?xml version="1.0" encoding="utf-8"?>
<ds:datastoreItem xmlns:ds="http://schemas.openxmlformats.org/officeDocument/2006/customXml" ds:itemID="{5CE98584-1DBD-4AFB-B119-78A5E24E927E}"/>
</file>

<file path=customXml/itemProps3.xml><?xml version="1.0" encoding="utf-8"?>
<ds:datastoreItem xmlns:ds="http://schemas.openxmlformats.org/officeDocument/2006/customXml" ds:itemID="{4EF4FDFD-E0FA-4ADB-ABD5-72C55B1AAE91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468</Words>
  <Application>Microsoft Office PowerPoint</Application>
  <PresentationFormat>Pokaz na ekranie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Krystian Kopiński</vt:lpstr>
      <vt:lpstr>Prezentacja programu PowerPoint</vt:lpstr>
      <vt:lpstr>GENEZA </vt:lpstr>
      <vt:lpstr>CocaCola jako lekarstwo?</vt:lpstr>
      <vt:lpstr>Jaki sklad ma coca-cola?</vt:lpstr>
      <vt:lpstr>Ile cukru ma slynny napój</vt:lpstr>
      <vt:lpstr>Badania nad CocaCola</vt:lpstr>
      <vt:lpstr>Jak organizm reaguje na coca-cole?</vt:lpstr>
      <vt:lpstr>Odrdzewiacz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kryko</dc:creator>
  <cp:lastModifiedBy>kryko</cp:lastModifiedBy>
  <cp:revision>9</cp:revision>
  <dcterms:created xsi:type="dcterms:W3CDTF">2021-04-28T17:23:53Z</dcterms:created>
  <dcterms:modified xsi:type="dcterms:W3CDTF">2021-04-28T19:19:07Z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0x010100F4FBF15E640C3C4FBE176DED269F57DD</vt:lpwstr>
  </property>
</Properties>
</file>